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4400213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1A2F5B-B7A8-4D4A-B935-5639886ED778}" v="2" dt="2026-07-18T04:49:31.9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 snapToObjects="1">
      <p:cViewPr varScale="1">
        <p:scale>
          <a:sx n="25" d="100"/>
          <a:sy n="25" d="100"/>
        </p:scale>
        <p:origin x="3917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PIT  WATTANAWEERAPONG" userId="adf4b474-a5e6-4620-b3e9-ee3b240f030d" providerId="ADAL" clId="{27F2E1CC-E157-4F49-A378-136E5AFE17DC}"/>
    <pc:docChg chg="undo redo custSel addSld delSld modSld modMainMaster addSection delSection">
      <pc:chgData name="NAPIT  WATTANAWEERAPONG" userId="adf4b474-a5e6-4620-b3e9-ee3b240f030d" providerId="ADAL" clId="{27F2E1CC-E157-4F49-A378-136E5AFE17DC}" dt="2026-06-03T06:00:06.152" v="57" actId="700"/>
      <pc:docMkLst>
        <pc:docMk/>
      </pc:docMkLst>
      <pc:sldChg chg="delSp mod modClrScheme chgLayout">
        <pc:chgData name="NAPIT  WATTANAWEERAPONG" userId="adf4b474-a5e6-4620-b3e9-ee3b240f030d" providerId="ADAL" clId="{27F2E1CC-E157-4F49-A378-136E5AFE17DC}" dt="2026-06-03T05:59:25.968" v="50" actId="700"/>
        <pc:sldMkLst>
          <pc:docMk/>
          <pc:sldMk cId="0" sldId="256"/>
        </pc:sldMkLst>
        <pc:picChg chg="del">
          <ac:chgData name="NAPIT  WATTANAWEERAPONG" userId="adf4b474-a5e6-4620-b3e9-ee3b240f030d" providerId="ADAL" clId="{27F2E1CC-E157-4F49-A378-136E5AFE17DC}" dt="2026-06-02T18:35:30.621" v="0" actId="478"/>
          <ac:picMkLst>
            <pc:docMk/>
            <pc:sldMk cId="0" sldId="256"/>
            <ac:picMk id="2" creationId="{00000000-0000-0000-0000-000000000000}"/>
          </ac:picMkLst>
        </pc:picChg>
      </pc:sldChg>
      <pc:sldChg chg="new">
        <pc:chgData name="NAPIT  WATTANAWEERAPONG" userId="adf4b474-a5e6-4620-b3e9-ee3b240f030d" providerId="ADAL" clId="{27F2E1CC-E157-4F49-A378-136E5AFE17DC}" dt="2026-06-03T05:59:20.914" v="49" actId="680"/>
        <pc:sldMkLst>
          <pc:docMk/>
          <pc:sldMk cId="3472892358" sldId="257"/>
        </pc:sldMkLst>
      </pc:sldChg>
      <pc:sldChg chg="del">
        <pc:chgData name="NAPIT  WATTANAWEERAPONG" userId="adf4b474-a5e6-4620-b3e9-ee3b240f030d" providerId="ADAL" clId="{27F2E1CC-E157-4F49-A378-136E5AFE17DC}" dt="2026-06-02T18:35:32.429" v="1" actId="47"/>
        <pc:sldMkLst>
          <pc:docMk/>
          <pc:sldMk cId="3472892358" sldId="257"/>
        </pc:sldMkLst>
      </pc:sldChg>
      <pc:sldChg chg="new mod modClrScheme chgLayout">
        <pc:chgData name="NAPIT  WATTANAWEERAPONG" userId="adf4b474-a5e6-4620-b3e9-ee3b240f030d" providerId="ADAL" clId="{27F2E1CC-E157-4F49-A378-136E5AFE17DC}" dt="2026-06-03T05:59:35.347" v="52" actId="700"/>
        <pc:sldMkLst>
          <pc:docMk/>
          <pc:sldMk cId="1464405700" sldId="258"/>
        </pc:sldMkLst>
      </pc:sldChg>
      <pc:sldChg chg="new mod modClrScheme chgLayout">
        <pc:chgData name="NAPIT  WATTANAWEERAPONG" userId="adf4b474-a5e6-4620-b3e9-ee3b240f030d" providerId="ADAL" clId="{27F2E1CC-E157-4F49-A378-136E5AFE17DC}" dt="2026-06-03T06:00:06.152" v="57" actId="700"/>
        <pc:sldMkLst>
          <pc:docMk/>
          <pc:sldMk cId="4284799968" sldId="259"/>
        </pc:sldMkLst>
      </pc:sldChg>
      <pc:sldMasterChg chg="addSp delSp modSp mod delSldLayout modSldLayout">
        <pc:chgData name="NAPIT  WATTANAWEERAPONG" userId="adf4b474-a5e6-4620-b3e9-ee3b240f030d" providerId="ADAL" clId="{27F2E1CC-E157-4F49-A378-136E5AFE17DC}" dt="2026-06-02T18:37:57.416" v="41" actId="2696"/>
        <pc:sldMasterMkLst>
          <pc:docMk/>
          <pc:sldMasterMk cId="2209977519" sldId="2147483648"/>
        </pc:sldMasterMkLst>
        <pc:spChg chg="del">
          <ac:chgData name="NAPIT  WATTANAWEERAPONG" userId="adf4b474-a5e6-4620-b3e9-ee3b240f030d" providerId="ADAL" clId="{27F2E1CC-E157-4F49-A378-136E5AFE17DC}" dt="2026-06-02T18:35:50.526" v="2" actId="478"/>
          <ac:spMkLst>
            <pc:docMk/>
            <pc:sldMasterMk cId="2209977519" sldId="2147483648"/>
            <ac:spMk id="2" creationId="{00000000-0000-0000-0000-000000000000}"/>
          </ac:spMkLst>
        </pc:spChg>
        <pc:spChg chg="del">
          <ac:chgData name="NAPIT  WATTANAWEERAPONG" userId="adf4b474-a5e6-4620-b3e9-ee3b240f030d" providerId="ADAL" clId="{27F2E1CC-E157-4F49-A378-136E5AFE17DC}" dt="2026-06-02T18:35:50.526" v="2" actId="478"/>
          <ac:spMkLst>
            <pc:docMk/>
            <pc:sldMasterMk cId="2209977519" sldId="2147483648"/>
            <ac:spMk id="3" creationId="{00000000-0000-0000-0000-000000000000}"/>
          </ac:spMkLst>
        </pc:spChg>
        <pc:spChg chg="del">
          <ac:chgData name="NAPIT  WATTANAWEERAPONG" userId="adf4b474-a5e6-4620-b3e9-ee3b240f030d" providerId="ADAL" clId="{27F2E1CC-E157-4F49-A378-136E5AFE17DC}" dt="2026-06-02T18:35:50.526" v="2" actId="478"/>
          <ac:spMkLst>
            <pc:docMk/>
            <pc:sldMasterMk cId="2209977519" sldId="2147483648"/>
            <ac:spMk id="4" creationId="{00000000-0000-0000-0000-000000000000}"/>
          </ac:spMkLst>
        </pc:spChg>
        <pc:spChg chg="del">
          <ac:chgData name="NAPIT  WATTANAWEERAPONG" userId="adf4b474-a5e6-4620-b3e9-ee3b240f030d" providerId="ADAL" clId="{27F2E1CC-E157-4F49-A378-136E5AFE17DC}" dt="2026-06-02T18:35:50.526" v="2" actId="478"/>
          <ac:spMkLst>
            <pc:docMk/>
            <pc:sldMasterMk cId="2209977519" sldId="2147483648"/>
            <ac:spMk id="5" creationId="{00000000-0000-0000-0000-000000000000}"/>
          </ac:spMkLst>
        </pc:spChg>
        <pc:spChg chg="del">
          <ac:chgData name="NAPIT  WATTANAWEERAPONG" userId="adf4b474-a5e6-4620-b3e9-ee3b240f030d" providerId="ADAL" clId="{27F2E1CC-E157-4F49-A378-136E5AFE17DC}" dt="2026-06-02T18:35:50.526" v="2" actId="478"/>
          <ac:spMkLst>
            <pc:docMk/>
            <pc:sldMasterMk cId="2209977519" sldId="2147483648"/>
            <ac:spMk id="6" creationId="{00000000-0000-0000-0000-000000000000}"/>
          </ac:spMkLst>
        </pc:spChg>
        <pc:picChg chg="add del mod">
          <ac:chgData name="NAPIT  WATTANAWEERAPONG" userId="adf4b474-a5e6-4620-b3e9-ee3b240f030d" providerId="ADAL" clId="{27F2E1CC-E157-4F49-A378-136E5AFE17DC}" dt="2026-06-02T18:36:37.556" v="10" actId="21"/>
          <ac:picMkLst>
            <pc:docMk/>
            <pc:sldMasterMk cId="2209977519" sldId="2147483648"/>
            <ac:picMk id="8" creationId="{AFA48474-793C-40F2-A7FF-A519A169426E}"/>
          </ac:picMkLst>
        </pc:picChg>
        <pc:picChg chg="add mod">
          <ac:chgData name="NAPIT  WATTANAWEERAPONG" userId="adf4b474-a5e6-4620-b3e9-ee3b240f030d" providerId="ADAL" clId="{27F2E1CC-E157-4F49-A378-136E5AFE17DC}" dt="2026-06-02T18:37:55.206" v="40"/>
          <ac:picMkLst>
            <pc:docMk/>
            <pc:sldMasterMk cId="2209977519" sldId="2147483648"/>
            <ac:picMk id="9" creationId="{5B31F804-DB09-4447-9E1D-54CD1EA7216D}"/>
          </ac:picMkLst>
        </pc:picChg>
        <pc:sldLayoutChg chg="addSp delSp modSp del mod">
          <pc:chgData name="NAPIT  WATTANAWEERAPONG" userId="adf4b474-a5e6-4620-b3e9-ee3b240f030d" providerId="ADAL" clId="{27F2E1CC-E157-4F49-A378-136E5AFE17DC}" dt="2026-06-02T18:37:57.416" v="41" actId="2696"/>
          <pc:sldLayoutMkLst>
            <pc:docMk/>
            <pc:sldMasterMk cId="2209977519" sldId="2147483648"/>
            <pc:sldLayoutMk cId="3168075583" sldId="2147483649"/>
          </pc:sldLayoutMkLst>
          <pc:spChg chg="del">
            <ac:chgData name="NAPIT  WATTANAWEERAPONG" userId="adf4b474-a5e6-4620-b3e9-ee3b240f030d" providerId="ADAL" clId="{27F2E1CC-E157-4F49-A378-136E5AFE17DC}" dt="2026-06-02T18:36:42.802" v="12" actId="478"/>
            <ac:spMkLst>
              <pc:docMk/>
              <pc:sldMasterMk cId="2209977519" sldId="2147483648"/>
              <pc:sldLayoutMk cId="3168075583" sldId="2147483649"/>
              <ac:spMk id="2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42.802" v="12" actId="478"/>
            <ac:spMkLst>
              <pc:docMk/>
              <pc:sldMasterMk cId="2209977519" sldId="2147483648"/>
              <pc:sldLayoutMk cId="3168075583" sldId="2147483649"/>
              <ac:spMk id="3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42.802" v="12" actId="478"/>
            <ac:spMkLst>
              <pc:docMk/>
              <pc:sldMasterMk cId="2209977519" sldId="2147483648"/>
              <pc:sldLayoutMk cId="3168075583" sldId="2147483649"/>
              <ac:spMk id="4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42.802" v="12" actId="478"/>
            <ac:spMkLst>
              <pc:docMk/>
              <pc:sldMasterMk cId="2209977519" sldId="2147483648"/>
              <pc:sldLayoutMk cId="3168075583" sldId="2147483649"/>
              <ac:spMk id="5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42.802" v="12" actId="478"/>
            <ac:spMkLst>
              <pc:docMk/>
              <pc:sldMasterMk cId="2209977519" sldId="2147483648"/>
              <pc:sldLayoutMk cId="3168075583" sldId="2147483649"/>
              <ac:spMk id="6" creationId="{00000000-0000-0000-0000-000000000000}"/>
            </ac:spMkLst>
          </pc:spChg>
          <pc:picChg chg="add mod">
            <ac:chgData name="NAPIT  WATTANAWEERAPONG" userId="adf4b474-a5e6-4620-b3e9-ee3b240f030d" providerId="ADAL" clId="{27F2E1CC-E157-4F49-A378-136E5AFE17DC}" dt="2026-06-02T18:36:38.965" v="11"/>
            <ac:picMkLst>
              <pc:docMk/>
              <pc:sldMasterMk cId="2209977519" sldId="2147483648"/>
              <pc:sldLayoutMk cId="3168075583" sldId="2147483649"/>
              <ac:picMk id="7" creationId="{63AF973D-35A9-4E55-AC8E-E20AF326554D}"/>
            </ac:picMkLst>
          </pc:picChg>
          <pc:picChg chg="add del mod">
            <ac:chgData name="NAPIT  WATTANAWEERAPONG" userId="adf4b474-a5e6-4620-b3e9-ee3b240f030d" providerId="ADAL" clId="{27F2E1CC-E157-4F49-A378-136E5AFE17DC}" dt="2026-06-02T18:37:19.637" v="26" actId="21"/>
            <ac:picMkLst>
              <pc:docMk/>
              <pc:sldMasterMk cId="2209977519" sldId="2147483648"/>
              <pc:sldLayoutMk cId="3168075583" sldId="2147483649"/>
              <ac:picMk id="9" creationId="{88740D0A-7586-409F-8287-282E4C41A195}"/>
            </ac:picMkLst>
          </pc:picChg>
        </pc:sldLayoutChg>
        <pc:sldLayoutChg chg="addSp delSp modSp mod">
          <pc:chgData name="NAPIT  WATTANAWEERAPONG" userId="adf4b474-a5e6-4620-b3e9-ee3b240f030d" providerId="ADAL" clId="{27F2E1CC-E157-4F49-A378-136E5AFE17DC}" dt="2026-06-02T18:37:26.227" v="29" actId="14100"/>
          <pc:sldLayoutMkLst>
            <pc:docMk/>
            <pc:sldMasterMk cId="2209977519" sldId="2147483648"/>
            <pc:sldLayoutMk cId="2614314258" sldId="2147483650"/>
          </pc:sldLayoutMkLst>
          <pc:spChg chg="del">
            <ac:chgData name="NAPIT  WATTANAWEERAPONG" userId="adf4b474-a5e6-4620-b3e9-ee3b240f030d" providerId="ADAL" clId="{27F2E1CC-E157-4F49-A378-136E5AFE17DC}" dt="2026-06-02T18:36:48.031" v="13" actId="478"/>
            <ac:spMkLst>
              <pc:docMk/>
              <pc:sldMasterMk cId="2209977519" sldId="2147483648"/>
              <pc:sldLayoutMk cId="2614314258" sldId="2147483650"/>
              <ac:spMk id="2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48.031" v="13" actId="478"/>
            <ac:spMkLst>
              <pc:docMk/>
              <pc:sldMasterMk cId="2209977519" sldId="2147483648"/>
              <pc:sldLayoutMk cId="2614314258" sldId="2147483650"/>
              <ac:spMk id="3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48.031" v="13" actId="478"/>
            <ac:spMkLst>
              <pc:docMk/>
              <pc:sldMasterMk cId="2209977519" sldId="2147483648"/>
              <pc:sldLayoutMk cId="2614314258" sldId="2147483650"/>
              <ac:spMk id="4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48.031" v="13" actId="478"/>
            <ac:spMkLst>
              <pc:docMk/>
              <pc:sldMasterMk cId="2209977519" sldId="2147483648"/>
              <pc:sldLayoutMk cId="2614314258" sldId="2147483650"/>
              <ac:spMk id="5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48.031" v="13" actId="478"/>
            <ac:spMkLst>
              <pc:docMk/>
              <pc:sldMasterMk cId="2209977519" sldId="2147483648"/>
              <pc:sldLayoutMk cId="2614314258" sldId="2147483650"/>
              <ac:spMk id="6" creationId="{00000000-0000-0000-0000-000000000000}"/>
            </ac:spMkLst>
          </pc:spChg>
          <pc:picChg chg="add mod">
            <ac:chgData name="NAPIT  WATTANAWEERAPONG" userId="adf4b474-a5e6-4620-b3e9-ee3b240f030d" providerId="ADAL" clId="{27F2E1CC-E157-4F49-A378-136E5AFE17DC}" dt="2026-06-02T18:37:26.227" v="29" actId="14100"/>
            <ac:picMkLst>
              <pc:docMk/>
              <pc:sldMasterMk cId="2209977519" sldId="2147483648"/>
              <pc:sldLayoutMk cId="2614314258" sldId="2147483650"/>
              <ac:picMk id="7" creationId="{A0C29DF4-B4B5-40C8-989F-7911F48566F4}"/>
            </ac:picMkLst>
          </pc:picChg>
        </pc:sldLayoutChg>
        <pc:sldLayoutChg chg="addSp delSp modSp mod">
          <pc:chgData name="NAPIT  WATTANAWEERAPONG" userId="adf4b474-a5e6-4620-b3e9-ee3b240f030d" providerId="ADAL" clId="{27F2E1CC-E157-4F49-A378-136E5AFE17DC}" dt="2026-06-02T18:37:36.420" v="34" actId="14100"/>
          <pc:sldLayoutMkLst>
            <pc:docMk/>
            <pc:sldMasterMk cId="2209977519" sldId="2147483648"/>
            <pc:sldLayoutMk cId="960648375" sldId="2147483651"/>
          </pc:sldLayoutMkLst>
          <pc:spChg chg="del">
            <ac:chgData name="NAPIT  WATTANAWEERAPONG" userId="adf4b474-a5e6-4620-b3e9-ee3b240f030d" providerId="ADAL" clId="{27F2E1CC-E157-4F49-A378-136E5AFE17DC}" dt="2026-06-02T18:36:50.206" v="14" actId="478"/>
            <ac:spMkLst>
              <pc:docMk/>
              <pc:sldMasterMk cId="2209977519" sldId="2147483648"/>
              <pc:sldLayoutMk cId="960648375" sldId="2147483651"/>
              <ac:spMk id="2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0.206" v="14" actId="478"/>
            <ac:spMkLst>
              <pc:docMk/>
              <pc:sldMasterMk cId="2209977519" sldId="2147483648"/>
              <pc:sldLayoutMk cId="960648375" sldId="2147483651"/>
              <ac:spMk id="3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0.206" v="14" actId="478"/>
            <ac:spMkLst>
              <pc:docMk/>
              <pc:sldMasterMk cId="2209977519" sldId="2147483648"/>
              <pc:sldLayoutMk cId="960648375" sldId="2147483651"/>
              <ac:spMk id="4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0.206" v="14" actId="478"/>
            <ac:spMkLst>
              <pc:docMk/>
              <pc:sldMasterMk cId="2209977519" sldId="2147483648"/>
              <pc:sldLayoutMk cId="960648375" sldId="2147483651"/>
              <ac:spMk id="5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0.206" v="14" actId="478"/>
            <ac:spMkLst>
              <pc:docMk/>
              <pc:sldMasterMk cId="2209977519" sldId="2147483648"/>
              <pc:sldLayoutMk cId="960648375" sldId="2147483651"/>
              <ac:spMk id="6" creationId="{00000000-0000-0000-0000-000000000000}"/>
            </ac:spMkLst>
          </pc:spChg>
          <pc:picChg chg="add mod">
            <ac:chgData name="NAPIT  WATTANAWEERAPONG" userId="adf4b474-a5e6-4620-b3e9-ee3b240f030d" providerId="ADAL" clId="{27F2E1CC-E157-4F49-A378-136E5AFE17DC}" dt="2026-06-02T18:37:36.420" v="34" actId="14100"/>
            <ac:picMkLst>
              <pc:docMk/>
              <pc:sldMasterMk cId="2209977519" sldId="2147483648"/>
              <pc:sldLayoutMk cId="960648375" sldId="2147483651"/>
              <ac:picMk id="8" creationId="{F11E9AD5-A0D5-4CF6-A0DF-E234F1A50A2A}"/>
            </ac:picMkLst>
          </pc:picChg>
        </pc:sldLayoutChg>
        <pc:sldLayoutChg chg="addSp delSp modSp mod">
          <pc:chgData name="NAPIT  WATTANAWEERAPONG" userId="adf4b474-a5e6-4620-b3e9-ee3b240f030d" providerId="ADAL" clId="{27F2E1CC-E157-4F49-A378-136E5AFE17DC}" dt="2026-06-02T18:37:45.057" v="39" actId="14100"/>
          <pc:sldLayoutMkLst>
            <pc:docMk/>
            <pc:sldMasterMk cId="2209977519" sldId="2147483648"/>
            <pc:sldLayoutMk cId="2782244947" sldId="2147483652"/>
          </pc:sldLayoutMkLst>
          <pc:spChg chg="del">
            <ac:chgData name="NAPIT  WATTANAWEERAPONG" userId="adf4b474-a5e6-4620-b3e9-ee3b240f030d" providerId="ADAL" clId="{27F2E1CC-E157-4F49-A378-136E5AFE17DC}" dt="2026-06-02T18:36:52.603" v="15" actId="478"/>
            <ac:spMkLst>
              <pc:docMk/>
              <pc:sldMasterMk cId="2209977519" sldId="2147483648"/>
              <pc:sldLayoutMk cId="2782244947" sldId="2147483652"/>
              <ac:spMk id="2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2.603" v="15" actId="478"/>
            <ac:spMkLst>
              <pc:docMk/>
              <pc:sldMasterMk cId="2209977519" sldId="2147483648"/>
              <pc:sldLayoutMk cId="2782244947" sldId="2147483652"/>
              <ac:spMk id="3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2.603" v="15" actId="478"/>
            <ac:spMkLst>
              <pc:docMk/>
              <pc:sldMasterMk cId="2209977519" sldId="2147483648"/>
              <pc:sldLayoutMk cId="2782244947" sldId="2147483652"/>
              <ac:spMk id="4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2.603" v="15" actId="478"/>
            <ac:spMkLst>
              <pc:docMk/>
              <pc:sldMasterMk cId="2209977519" sldId="2147483648"/>
              <pc:sldLayoutMk cId="2782244947" sldId="2147483652"/>
              <ac:spMk id="5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2.603" v="15" actId="478"/>
            <ac:spMkLst>
              <pc:docMk/>
              <pc:sldMasterMk cId="2209977519" sldId="2147483648"/>
              <pc:sldLayoutMk cId="2782244947" sldId="2147483652"/>
              <ac:spMk id="6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2.603" v="15" actId="478"/>
            <ac:spMkLst>
              <pc:docMk/>
              <pc:sldMasterMk cId="2209977519" sldId="2147483648"/>
              <pc:sldLayoutMk cId="2782244947" sldId="2147483652"/>
              <ac:spMk id="7" creationId="{00000000-0000-0000-0000-000000000000}"/>
            </ac:spMkLst>
          </pc:spChg>
          <pc:picChg chg="add mod">
            <ac:chgData name="NAPIT  WATTANAWEERAPONG" userId="adf4b474-a5e6-4620-b3e9-ee3b240f030d" providerId="ADAL" clId="{27F2E1CC-E157-4F49-A378-136E5AFE17DC}" dt="2026-06-02T18:37:45.057" v="39" actId="14100"/>
            <ac:picMkLst>
              <pc:docMk/>
              <pc:sldMasterMk cId="2209977519" sldId="2147483648"/>
              <pc:sldLayoutMk cId="2782244947" sldId="2147483652"/>
              <ac:picMk id="9" creationId="{D9B2C4DA-F870-4DF7-8270-2A792B60BCF2}"/>
            </ac:picMkLst>
          </pc:picChg>
        </pc:sldLayoutChg>
        <pc:sldLayoutChg chg="delSp mod">
          <pc:chgData name="NAPIT  WATTANAWEERAPONG" userId="adf4b474-a5e6-4620-b3e9-ee3b240f030d" providerId="ADAL" clId="{27F2E1CC-E157-4F49-A378-136E5AFE17DC}" dt="2026-06-02T18:36:55.044" v="16" actId="478"/>
          <pc:sldLayoutMkLst>
            <pc:docMk/>
            <pc:sldMasterMk cId="2209977519" sldId="2147483648"/>
            <pc:sldLayoutMk cId="990158736" sldId="2147483653"/>
          </pc:sldLayoutMkLst>
          <pc:spChg chg="del">
            <ac:chgData name="NAPIT  WATTANAWEERAPONG" userId="adf4b474-a5e6-4620-b3e9-ee3b240f030d" providerId="ADAL" clId="{27F2E1CC-E157-4F49-A378-136E5AFE17DC}" dt="2026-06-02T18:36:55.044" v="16" actId="478"/>
            <ac:spMkLst>
              <pc:docMk/>
              <pc:sldMasterMk cId="2209977519" sldId="2147483648"/>
              <pc:sldLayoutMk cId="990158736" sldId="2147483653"/>
              <ac:spMk id="2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5.044" v="16" actId="478"/>
            <ac:spMkLst>
              <pc:docMk/>
              <pc:sldMasterMk cId="2209977519" sldId="2147483648"/>
              <pc:sldLayoutMk cId="990158736" sldId="2147483653"/>
              <ac:spMk id="3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5.044" v="16" actId="478"/>
            <ac:spMkLst>
              <pc:docMk/>
              <pc:sldMasterMk cId="2209977519" sldId="2147483648"/>
              <pc:sldLayoutMk cId="990158736" sldId="2147483653"/>
              <ac:spMk id="4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5.044" v="16" actId="478"/>
            <ac:spMkLst>
              <pc:docMk/>
              <pc:sldMasterMk cId="2209977519" sldId="2147483648"/>
              <pc:sldLayoutMk cId="990158736" sldId="2147483653"/>
              <ac:spMk id="5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5.044" v="16" actId="478"/>
            <ac:spMkLst>
              <pc:docMk/>
              <pc:sldMasterMk cId="2209977519" sldId="2147483648"/>
              <pc:sldLayoutMk cId="990158736" sldId="2147483653"/>
              <ac:spMk id="6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5.044" v="16" actId="478"/>
            <ac:spMkLst>
              <pc:docMk/>
              <pc:sldMasterMk cId="2209977519" sldId="2147483648"/>
              <pc:sldLayoutMk cId="990158736" sldId="2147483653"/>
              <ac:spMk id="7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5.044" v="16" actId="478"/>
            <ac:spMkLst>
              <pc:docMk/>
              <pc:sldMasterMk cId="2209977519" sldId="2147483648"/>
              <pc:sldLayoutMk cId="990158736" sldId="2147483653"/>
              <ac:spMk id="8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5.044" v="16" actId="478"/>
            <ac:spMkLst>
              <pc:docMk/>
              <pc:sldMasterMk cId="2209977519" sldId="2147483648"/>
              <pc:sldLayoutMk cId="990158736" sldId="2147483653"/>
              <ac:spMk id="9" creationId="{00000000-0000-0000-0000-000000000000}"/>
            </ac:spMkLst>
          </pc:spChg>
        </pc:sldLayoutChg>
        <pc:sldLayoutChg chg="delSp mod">
          <pc:chgData name="NAPIT  WATTANAWEERAPONG" userId="adf4b474-a5e6-4620-b3e9-ee3b240f030d" providerId="ADAL" clId="{27F2E1CC-E157-4F49-A378-136E5AFE17DC}" dt="2026-06-02T18:36:57.305" v="17" actId="478"/>
          <pc:sldLayoutMkLst>
            <pc:docMk/>
            <pc:sldMasterMk cId="2209977519" sldId="2147483648"/>
            <pc:sldLayoutMk cId="727027711" sldId="2147483654"/>
          </pc:sldLayoutMkLst>
          <pc:spChg chg="del">
            <ac:chgData name="NAPIT  WATTANAWEERAPONG" userId="adf4b474-a5e6-4620-b3e9-ee3b240f030d" providerId="ADAL" clId="{27F2E1CC-E157-4F49-A378-136E5AFE17DC}" dt="2026-06-02T18:36:57.305" v="17" actId="478"/>
            <ac:spMkLst>
              <pc:docMk/>
              <pc:sldMasterMk cId="2209977519" sldId="2147483648"/>
              <pc:sldLayoutMk cId="727027711" sldId="2147483654"/>
              <ac:spMk id="2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7.305" v="17" actId="478"/>
            <ac:spMkLst>
              <pc:docMk/>
              <pc:sldMasterMk cId="2209977519" sldId="2147483648"/>
              <pc:sldLayoutMk cId="727027711" sldId="2147483654"/>
              <ac:spMk id="3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7.305" v="17" actId="478"/>
            <ac:spMkLst>
              <pc:docMk/>
              <pc:sldMasterMk cId="2209977519" sldId="2147483648"/>
              <pc:sldLayoutMk cId="727027711" sldId="2147483654"/>
              <ac:spMk id="4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6:57.305" v="17" actId="478"/>
            <ac:spMkLst>
              <pc:docMk/>
              <pc:sldMasterMk cId="2209977519" sldId="2147483648"/>
              <pc:sldLayoutMk cId="727027711" sldId="2147483654"/>
              <ac:spMk id="5" creationId="{00000000-0000-0000-0000-000000000000}"/>
            </ac:spMkLst>
          </pc:spChg>
        </pc:sldLayoutChg>
        <pc:sldLayoutChg chg="delSp mod">
          <pc:chgData name="NAPIT  WATTANAWEERAPONG" userId="adf4b474-a5e6-4620-b3e9-ee3b240f030d" providerId="ADAL" clId="{27F2E1CC-E157-4F49-A378-136E5AFE17DC}" dt="2026-06-02T18:37:00.394" v="18" actId="478"/>
          <pc:sldLayoutMkLst>
            <pc:docMk/>
            <pc:sldMasterMk cId="2209977519" sldId="2147483648"/>
            <pc:sldLayoutMk cId="1212999818" sldId="2147483655"/>
          </pc:sldLayoutMkLst>
          <pc:spChg chg="del">
            <ac:chgData name="NAPIT  WATTANAWEERAPONG" userId="adf4b474-a5e6-4620-b3e9-ee3b240f030d" providerId="ADAL" clId="{27F2E1CC-E157-4F49-A378-136E5AFE17DC}" dt="2026-06-02T18:37:00.394" v="18" actId="478"/>
            <ac:spMkLst>
              <pc:docMk/>
              <pc:sldMasterMk cId="2209977519" sldId="2147483648"/>
              <pc:sldLayoutMk cId="1212999818" sldId="2147483655"/>
              <ac:spMk id="2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7:00.394" v="18" actId="478"/>
            <ac:spMkLst>
              <pc:docMk/>
              <pc:sldMasterMk cId="2209977519" sldId="2147483648"/>
              <pc:sldLayoutMk cId="1212999818" sldId="2147483655"/>
              <ac:spMk id="3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7:00.394" v="18" actId="478"/>
            <ac:spMkLst>
              <pc:docMk/>
              <pc:sldMasterMk cId="2209977519" sldId="2147483648"/>
              <pc:sldLayoutMk cId="1212999818" sldId="2147483655"/>
              <ac:spMk id="4" creationId="{00000000-0000-0000-0000-000000000000}"/>
            </ac:spMkLst>
          </pc:spChg>
        </pc:sldLayoutChg>
        <pc:sldLayoutChg chg="delSp mod">
          <pc:chgData name="NAPIT  WATTANAWEERAPONG" userId="adf4b474-a5e6-4620-b3e9-ee3b240f030d" providerId="ADAL" clId="{27F2E1CC-E157-4F49-A378-136E5AFE17DC}" dt="2026-06-02T18:37:02.697" v="19" actId="478"/>
          <pc:sldLayoutMkLst>
            <pc:docMk/>
            <pc:sldMasterMk cId="2209977519" sldId="2147483648"/>
            <pc:sldLayoutMk cId="1840726560" sldId="2147483656"/>
          </pc:sldLayoutMkLst>
          <pc:spChg chg="del">
            <ac:chgData name="NAPIT  WATTANAWEERAPONG" userId="adf4b474-a5e6-4620-b3e9-ee3b240f030d" providerId="ADAL" clId="{27F2E1CC-E157-4F49-A378-136E5AFE17DC}" dt="2026-06-02T18:37:02.697" v="19" actId="478"/>
            <ac:spMkLst>
              <pc:docMk/>
              <pc:sldMasterMk cId="2209977519" sldId="2147483648"/>
              <pc:sldLayoutMk cId="1840726560" sldId="2147483656"/>
              <ac:spMk id="2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7:02.697" v="19" actId="478"/>
            <ac:spMkLst>
              <pc:docMk/>
              <pc:sldMasterMk cId="2209977519" sldId="2147483648"/>
              <pc:sldLayoutMk cId="1840726560" sldId="2147483656"/>
              <ac:spMk id="3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7:02.697" v="19" actId="478"/>
            <ac:spMkLst>
              <pc:docMk/>
              <pc:sldMasterMk cId="2209977519" sldId="2147483648"/>
              <pc:sldLayoutMk cId="1840726560" sldId="2147483656"/>
              <ac:spMk id="4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7:02.697" v="19" actId="478"/>
            <ac:spMkLst>
              <pc:docMk/>
              <pc:sldMasterMk cId="2209977519" sldId="2147483648"/>
              <pc:sldLayoutMk cId="1840726560" sldId="2147483656"/>
              <ac:spMk id="5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7:02.697" v="19" actId="478"/>
            <ac:spMkLst>
              <pc:docMk/>
              <pc:sldMasterMk cId="2209977519" sldId="2147483648"/>
              <pc:sldLayoutMk cId="1840726560" sldId="2147483656"/>
              <ac:spMk id="6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7:02.697" v="19" actId="478"/>
            <ac:spMkLst>
              <pc:docMk/>
              <pc:sldMasterMk cId="2209977519" sldId="2147483648"/>
              <pc:sldLayoutMk cId="1840726560" sldId="2147483656"/>
              <ac:spMk id="7" creationId="{00000000-0000-0000-0000-000000000000}"/>
            </ac:spMkLst>
          </pc:spChg>
        </pc:sldLayoutChg>
        <pc:sldLayoutChg chg="delSp mod">
          <pc:chgData name="NAPIT  WATTANAWEERAPONG" userId="adf4b474-a5e6-4620-b3e9-ee3b240f030d" providerId="ADAL" clId="{27F2E1CC-E157-4F49-A378-136E5AFE17DC}" dt="2026-06-02T18:37:05.069" v="20" actId="478"/>
          <pc:sldLayoutMkLst>
            <pc:docMk/>
            <pc:sldMasterMk cId="2209977519" sldId="2147483648"/>
            <pc:sldLayoutMk cId="3889236939" sldId="2147483657"/>
          </pc:sldLayoutMkLst>
          <pc:spChg chg="del">
            <ac:chgData name="NAPIT  WATTANAWEERAPONG" userId="adf4b474-a5e6-4620-b3e9-ee3b240f030d" providerId="ADAL" clId="{27F2E1CC-E157-4F49-A378-136E5AFE17DC}" dt="2026-06-02T18:37:05.069" v="20" actId="478"/>
            <ac:spMkLst>
              <pc:docMk/>
              <pc:sldMasterMk cId="2209977519" sldId="2147483648"/>
              <pc:sldLayoutMk cId="3889236939" sldId="2147483657"/>
              <ac:spMk id="2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7:05.069" v="20" actId="478"/>
            <ac:spMkLst>
              <pc:docMk/>
              <pc:sldMasterMk cId="2209977519" sldId="2147483648"/>
              <pc:sldLayoutMk cId="3889236939" sldId="2147483657"/>
              <ac:spMk id="3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7:05.069" v="20" actId="478"/>
            <ac:spMkLst>
              <pc:docMk/>
              <pc:sldMasterMk cId="2209977519" sldId="2147483648"/>
              <pc:sldLayoutMk cId="3889236939" sldId="2147483657"/>
              <ac:spMk id="4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7:05.069" v="20" actId="478"/>
            <ac:spMkLst>
              <pc:docMk/>
              <pc:sldMasterMk cId="2209977519" sldId="2147483648"/>
              <pc:sldLayoutMk cId="3889236939" sldId="2147483657"/>
              <ac:spMk id="5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7:05.069" v="20" actId="478"/>
            <ac:spMkLst>
              <pc:docMk/>
              <pc:sldMasterMk cId="2209977519" sldId="2147483648"/>
              <pc:sldLayoutMk cId="3889236939" sldId="2147483657"/>
              <ac:spMk id="6" creationId="{00000000-0000-0000-0000-000000000000}"/>
            </ac:spMkLst>
          </pc:spChg>
          <pc:spChg chg="del">
            <ac:chgData name="NAPIT  WATTANAWEERAPONG" userId="adf4b474-a5e6-4620-b3e9-ee3b240f030d" providerId="ADAL" clId="{27F2E1CC-E157-4F49-A378-136E5AFE17DC}" dt="2026-06-02T18:37:05.069" v="20" actId="478"/>
            <ac:spMkLst>
              <pc:docMk/>
              <pc:sldMasterMk cId="2209977519" sldId="2147483648"/>
              <pc:sldLayoutMk cId="3889236939" sldId="2147483657"/>
              <ac:spMk id="7" creationId="{00000000-0000-0000-0000-000000000000}"/>
            </ac:spMkLst>
          </pc:spChg>
        </pc:sldLayoutChg>
        <pc:sldLayoutChg chg="del">
          <pc:chgData name="NAPIT  WATTANAWEERAPONG" userId="adf4b474-a5e6-4620-b3e9-ee3b240f030d" providerId="ADAL" clId="{27F2E1CC-E157-4F49-A378-136E5AFE17DC}" dt="2026-06-02T18:37:07.959" v="21" actId="2696"/>
          <pc:sldLayoutMkLst>
            <pc:docMk/>
            <pc:sldMasterMk cId="2209977519" sldId="2147483648"/>
            <pc:sldLayoutMk cId="2910927964" sldId="2147483658"/>
          </pc:sldLayoutMkLst>
        </pc:sldLayoutChg>
        <pc:sldLayoutChg chg="del">
          <pc:chgData name="NAPIT  WATTANAWEERAPONG" userId="adf4b474-a5e6-4620-b3e9-ee3b240f030d" providerId="ADAL" clId="{27F2E1CC-E157-4F49-A378-136E5AFE17DC}" dt="2026-06-02T18:37:07.974" v="22" actId="2696"/>
          <pc:sldLayoutMkLst>
            <pc:docMk/>
            <pc:sldMasterMk cId="2209977519" sldId="2147483648"/>
            <pc:sldLayoutMk cId="3612223792" sldId="2147483659"/>
          </pc:sldLayoutMkLst>
        </pc:sldLayoutChg>
      </pc:sldMasterChg>
    </pc:docChg>
  </pc:docChgLst>
  <pc:docChgLst>
    <pc:chgData name="NAPIT  WATTANAWEERAPONG" userId="adf4b474-a5e6-4620-b3e9-ee3b240f030d" providerId="ADAL" clId="{7C1A2F5B-B7A8-4D4A-B935-5639886ED778}"/>
    <pc:docChg chg="undo custSel delSld modSld modMainMaster">
      <pc:chgData name="NAPIT  WATTANAWEERAPONG" userId="adf4b474-a5e6-4620-b3e9-ee3b240f030d" providerId="ADAL" clId="{7C1A2F5B-B7A8-4D4A-B935-5639886ED778}" dt="2026-07-18T04:49:41.416" v="15" actId="1076"/>
      <pc:docMkLst>
        <pc:docMk/>
      </pc:docMkLst>
      <pc:sldChg chg="addSp delSp modSp mod">
        <pc:chgData name="NAPIT  WATTANAWEERAPONG" userId="adf4b474-a5e6-4620-b3e9-ee3b240f030d" providerId="ADAL" clId="{7C1A2F5B-B7A8-4D4A-B935-5639886ED778}" dt="2026-07-18T04:49:19.290" v="11" actId="21"/>
        <pc:sldMkLst>
          <pc:docMk/>
          <pc:sldMk cId="0" sldId="256"/>
        </pc:sldMkLst>
        <pc:picChg chg="add del mod">
          <ac:chgData name="NAPIT  WATTANAWEERAPONG" userId="adf4b474-a5e6-4620-b3e9-ee3b240f030d" providerId="ADAL" clId="{7C1A2F5B-B7A8-4D4A-B935-5639886ED778}" dt="2026-07-18T04:49:19.290" v="11" actId="21"/>
          <ac:picMkLst>
            <pc:docMk/>
            <pc:sldMk cId="0" sldId="256"/>
            <ac:picMk id="3" creationId="{C9154D1C-286A-4819-AB62-CF04674D8DC5}"/>
          </ac:picMkLst>
        </pc:picChg>
      </pc:sldChg>
      <pc:sldChg chg="del">
        <pc:chgData name="NAPIT  WATTANAWEERAPONG" userId="adf4b474-a5e6-4620-b3e9-ee3b240f030d" providerId="ADAL" clId="{7C1A2F5B-B7A8-4D4A-B935-5639886ED778}" dt="2026-07-18T04:48:14.200" v="0" actId="47"/>
        <pc:sldMkLst>
          <pc:docMk/>
          <pc:sldMk cId="3472892358" sldId="257"/>
        </pc:sldMkLst>
      </pc:sldChg>
      <pc:sldChg chg="del">
        <pc:chgData name="NAPIT  WATTANAWEERAPONG" userId="adf4b474-a5e6-4620-b3e9-ee3b240f030d" providerId="ADAL" clId="{7C1A2F5B-B7A8-4D4A-B935-5639886ED778}" dt="2026-07-18T04:48:14.200" v="0" actId="47"/>
        <pc:sldMkLst>
          <pc:docMk/>
          <pc:sldMk cId="1464405700" sldId="258"/>
        </pc:sldMkLst>
      </pc:sldChg>
      <pc:sldChg chg="del">
        <pc:chgData name="NAPIT  WATTANAWEERAPONG" userId="adf4b474-a5e6-4620-b3e9-ee3b240f030d" providerId="ADAL" clId="{7C1A2F5B-B7A8-4D4A-B935-5639886ED778}" dt="2026-07-18T04:48:14.200" v="0" actId="47"/>
        <pc:sldMkLst>
          <pc:docMk/>
          <pc:sldMk cId="4284799968" sldId="259"/>
        </pc:sldMkLst>
      </pc:sldChg>
      <pc:sldMasterChg chg="addSp delSp modSp mod">
        <pc:chgData name="NAPIT  WATTANAWEERAPONG" userId="adf4b474-a5e6-4620-b3e9-ee3b240f030d" providerId="ADAL" clId="{7C1A2F5B-B7A8-4D4A-B935-5639886ED778}" dt="2026-07-18T04:49:41.416" v="15" actId="1076"/>
        <pc:sldMasterMkLst>
          <pc:docMk/>
          <pc:sldMasterMk cId="2209977519" sldId="2147483648"/>
        </pc:sldMasterMkLst>
        <pc:picChg chg="add mod">
          <ac:chgData name="NAPIT  WATTANAWEERAPONG" userId="adf4b474-a5e6-4620-b3e9-ee3b240f030d" providerId="ADAL" clId="{7C1A2F5B-B7A8-4D4A-B935-5639886ED778}" dt="2026-07-18T04:49:41.416" v="15" actId="1076"/>
          <ac:picMkLst>
            <pc:docMk/>
            <pc:sldMasterMk cId="2209977519" sldId="2147483648"/>
            <ac:picMk id="3" creationId="{79564143-A9EA-40C8-BE29-8DDAB58B2123}"/>
          </ac:picMkLst>
        </pc:picChg>
        <pc:picChg chg="del">
          <ac:chgData name="NAPIT  WATTANAWEERAPONG" userId="adf4b474-a5e6-4620-b3e9-ee3b240f030d" providerId="ADAL" clId="{7C1A2F5B-B7A8-4D4A-B935-5639886ED778}" dt="2026-07-18T04:49:30.297" v="12" actId="478"/>
          <ac:picMkLst>
            <pc:docMk/>
            <pc:sldMasterMk cId="2209977519" sldId="2147483648"/>
            <ac:picMk id="9" creationId="{5B31F804-DB09-4447-9E1D-54CD1EA7216D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 descr="รูปภาพประกอบด้วย ข้อความ, ภาพหน้าจอ, เมนู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A0C29DF4-B4B5-40C8-989F-7911F48566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399684" cy="3239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รูปภาพ 7" descr="รูปภาพประกอบด้วย ข้อความ, อาหารจานด่วน, ขนมขบเคี้ยว, เมนู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F11E9AD5-A0D5-4CF6-A0DF-E234F1A50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4400213" cy="3240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รูปภาพ 8" descr="รูปภาพประกอบด้วย ข้อความ, เมนู, ภาพหน้าจอ, อาหาร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D9B2C4DA-F870-4DF7-8270-2A792B60BC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399684" cy="3239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รูปภาพประกอบด้วย ข้อความ, จดหมาย, หนังสือ, ลายมือ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79564143-A9EA-40C8-BE29-8DDAB58B212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207" y="0"/>
            <a:ext cx="14399006" cy="3239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กำหนดเอง</PresentationFormat>
  <Paragraphs>0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งานนำเสนอ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subject/>
  <dc:creator/>
  <cp:keywords/>
  <dc:description>generated using python-pptx</dc:description>
  <cp:lastModifiedBy>NAPIT  WATTANAWEERAPONG</cp:lastModifiedBy>
  <cp:revision>1</cp:revision>
  <dcterms:created xsi:type="dcterms:W3CDTF">2013-01-27T09:14:16Z</dcterms:created>
  <dcterms:modified xsi:type="dcterms:W3CDTF">2026-07-18T04:49:45Z</dcterms:modified>
  <cp:category/>
</cp:coreProperties>
</file>